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5486400" cy="73152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94"/>
  </p:normalViewPr>
  <p:slideViewPr>
    <p:cSldViewPr snapToGrid="0" snapToObjects="1">
      <p:cViewPr varScale="1">
        <p:scale>
          <a:sx n="104" d="100"/>
          <a:sy n="104" d="100"/>
        </p:scale>
        <p:origin x="3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97187"/>
            <a:ext cx="4663440" cy="254677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42174"/>
            <a:ext cx="4114800" cy="1766146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89467"/>
            <a:ext cx="118300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89467"/>
            <a:ext cx="348043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823722"/>
            <a:ext cx="4732020" cy="30429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895429"/>
            <a:ext cx="4732020" cy="1600199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7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89468"/>
            <a:ext cx="47320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793241"/>
            <a:ext cx="2321004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672080"/>
            <a:ext cx="232100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793241"/>
            <a:ext cx="2332435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672080"/>
            <a:ext cx="2332435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053255"/>
            <a:ext cx="2777490" cy="519853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053255"/>
            <a:ext cx="2777490" cy="519853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89468"/>
            <a:ext cx="47320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947333"/>
            <a:ext cx="47320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200B2-3A46-4FA3-A12E-ABEEA8AF5A5C}"/>
              </a:ext>
            </a:extLst>
          </p:cNvPr>
          <p:cNvGrpSpPr/>
          <p:nvPr/>
        </p:nvGrpSpPr>
        <p:grpSpPr>
          <a:xfrm>
            <a:off x="-29512" y="531339"/>
            <a:ext cx="5091741" cy="11831939"/>
            <a:chOff x="-8957" y="-1"/>
            <a:chExt cx="5091741" cy="118319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B65190-77F2-B825-03CE-8EE124D0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606378" cy="28551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89B3EF-0D28-2B2D-5801-932045CF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726" y="0"/>
              <a:ext cx="1606378" cy="28524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A1B313-1DCA-7841-6AFA-5B82934A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51" y="-1"/>
              <a:ext cx="1606378" cy="28557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531CF4-B805-9981-3F90-1E353366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53839"/>
              <a:ext cx="1606378" cy="28556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64D51-70B9-B450-0633-3A7193347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726" y="2953839"/>
              <a:ext cx="1606378" cy="285490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6CFC42-8031-3914-349A-88FC2B73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451" y="2953839"/>
              <a:ext cx="1606378" cy="28550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8CAB15-59F5-25B5-22BD-FDBC3E89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5908216"/>
              <a:ext cx="1606377" cy="285501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2C45F2-7329-53FB-ACFE-B9ED01CF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727" y="5908216"/>
              <a:ext cx="1606377" cy="285532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57B3B9-3B0E-8925-8493-2897F665E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809" t="18408" r="6819" b="14170"/>
            <a:stretch/>
          </p:blipFill>
          <p:spPr>
            <a:xfrm rot="16200000">
              <a:off x="2847613" y="6526826"/>
              <a:ext cx="2855010" cy="161533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4741BF-7FE2-1F7D-0ECE-2FFBE778A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2038"/>
            <a:stretch/>
          </p:blipFill>
          <p:spPr>
            <a:xfrm>
              <a:off x="-8957" y="8859952"/>
              <a:ext cx="5082786" cy="2971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76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ACDF1C-01FD-8E4E-9B75-DA09CBBCD8D3}" vid="{82A7FB4C-674A-BF49-B70D-F6627B3D7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1377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2023-01-11T21:59:20Z</dcterms:created>
  <dcterms:modified xsi:type="dcterms:W3CDTF">2023-01-12T20:57:00Z</dcterms:modified>
</cp:coreProperties>
</file>